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</p:sldIdLst>
  <p:sldSz cx="7775575" cy="1768284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5569"/>
        <p:guide pos="244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764840" y="2357775"/>
            <a:ext cx="6251930" cy="6627759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51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764840" y="9180468"/>
            <a:ext cx="6251930" cy="3796573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04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5750" indent="0" algn="ctr">
              <a:buNone/>
              <a:defRPr sz="1360"/>
            </a:lvl5pPr>
            <a:lvl6pPr marL="1944370" indent="0" algn="ctr">
              <a:buNone/>
              <a:defRPr sz="1360"/>
            </a:lvl6pPr>
            <a:lvl7pPr marL="2333625" indent="0" algn="ctr">
              <a:buNone/>
              <a:defRPr sz="1360"/>
            </a:lvl7pPr>
            <a:lvl8pPr marL="2722245" indent="0" algn="ctr">
              <a:buNone/>
              <a:defRPr sz="1360"/>
            </a:lvl8pPr>
            <a:lvl9pPr marL="3110865" indent="0" algn="ctr">
              <a:buNone/>
              <a:defRPr sz="136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88162" y="1995753"/>
            <a:ext cx="7000690" cy="14137364"/>
          </a:xfrm>
        </p:spPr>
        <p:txBody>
          <a:bodyPr/>
          <a:lstStyle>
            <a:lvl1pPr marL="194310" indent="-19431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82930" indent="-19431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971550" indent="-19431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360170" indent="-19431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750060" indent="-19431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764840" y="6404978"/>
            <a:ext cx="6251930" cy="2626968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764840" y="9180468"/>
            <a:ext cx="6251930" cy="1216016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4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8162" y="1568756"/>
            <a:ext cx="6998394" cy="1819384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6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8162" y="3842987"/>
            <a:ext cx="6998394" cy="12271567"/>
          </a:xfrm>
        </p:spPr>
        <p:txBody>
          <a:bodyPr vert="horz" lIns="90000" tIns="46800" rIns="90000" bIns="46800" rtlCol="0">
            <a:normAutofit/>
          </a:bodyPr>
          <a:lstStyle>
            <a:lvl1pPr marL="194310" marR="0" lvl="0" indent="-19431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53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82930" marR="0" lvl="1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71550" marR="0" lvl="2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60170" marR="0" lvl="3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19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50060" marR="0" lvl="4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19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70138" y="9923074"/>
            <a:ext cx="4956526" cy="197719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74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270138" y="11900261"/>
            <a:ext cx="4956526" cy="22371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53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75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437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362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224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86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8162" y="1568756"/>
            <a:ext cx="6998394" cy="1819384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6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88162" y="3870834"/>
            <a:ext cx="3302818" cy="12243719"/>
          </a:xfrm>
        </p:spPr>
        <p:txBody>
          <a:bodyPr vert="horz" lIns="90000" tIns="46800" rIns="90000" bIns="46800" rtlCol="0">
            <a:normAutofit/>
          </a:bodyPr>
          <a:lstStyle>
            <a:lvl1pPr marL="194310" marR="0" lvl="0" indent="-19431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82930" marR="0" lvl="1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71550" marR="0" lvl="2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60170" marR="0" lvl="3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19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50060" marR="0" lvl="4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19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090626" y="3870834"/>
            <a:ext cx="3302818" cy="12243719"/>
          </a:xfrm>
        </p:spPr>
        <p:txBody>
          <a:bodyPr lIns="90000" tIns="46800" rIns="90000" bIns="46800">
            <a:normAutofit/>
          </a:bodyPr>
          <a:lstStyle>
            <a:lvl1pPr marL="194310" indent="-19431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36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82930" indent="-19431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36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71550" indent="-19431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36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60170" indent="-19431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9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9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8162" y="1568756"/>
            <a:ext cx="6998394" cy="1819384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6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88162" y="3685183"/>
            <a:ext cx="3408473" cy="983954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7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5750" indent="0">
              <a:buNone/>
              <a:defRPr sz="1360" b="1"/>
            </a:lvl5pPr>
            <a:lvl6pPr marL="1944370" indent="0">
              <a:buNone/>
              <a:defRPr sz="1360" b="1"/>
            </a:lvl6pPr>
            <a:lvl7pPr marL="2333625" indent="0">
              <a:buNone/>
              <a:defRPr sz="1360" b="1"/>
            </a:lvl7pPr>
            <a:lvl8pPr marL="2722245" indent="0">
              <a:buNone/>
              <a:defRPr sz="1360" b="1"/>
            </a:lvl8pPr>
            <a:lvl9pPr marL="3110865" indent="0">
              <a:buNone/>
              <a:defRPr sz="136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8162" y="4780527"/>
            <a:ext cx="3408473" cy="11334026"/>
          </a:xfrm>
        </p:spPr>
        <p:txBody>
          <a:bodyPr vert="horz" lIns="101600" tIns="0" rIns="82550" bIns="0" rtlCol="0">
            <a:normAutofit/>
          </a:bodyPr>
          <a:lstStyle>
            <a:lvl1pPr marL="194310" marR="0" lvl="0" indent="-19431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82930" marR="0" lvl="1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71550" marR="0" lvl="2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60170" marR="0" lvl="3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19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50060" marR="0" lvl="4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19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978433" y="3665919"/>
            <a:ext cx="3408473" cy="983954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7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5750" indent="0">
              <a:buNone/>
              <a:defRPr sz="1360" b="1"/>
            </a:lvl5pPr>
            <a:lvl6pPr marL="1944370" indent="0">
              <a:buNone/>
              <a:defRPr sz="1360" b="1"/>
            </a:lvl6pPr>
            <a:lvl7pPr marL="2333625" indent="0">
              <a:buNone/>
              <a:defRPr sz="1360" b="1"/>
            </a:lvl7pPr>
            <a:lvl8pPr marL="2722245" indent="0">
              <a:buNone/>
              <a:defRPr sz="1360" b="1"/>
            </a:lvl8pPr>
            <a:lvl9pPr marL="3110865" indent="0">
              <a:buNone/>
              <a:defRPr sz="136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978433" y="4780527"/>
            <a:ext cx="3408473" cy="11334026"/>
          </a:xfrm>
        </p:spPr>
        <p:txBody>
          <a:bodyPr vert="horz" lIns="101600" tIns="0" rIns="82550" bIns="0" rtlCol="0">
            <a:normAutofit/>
          </a:bodyPr>
          <a:lstStyle>
            <a:lvl1pPr marL="194310" marR="0" lvl="0" indent="-19431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82930" marR="0" lvl="1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71550" marR="0" lvl="2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60170" marR="0" lvl="3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19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50060" marR="0" lvl="4" indent="-19431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19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8162" y="1568756"/>
            <a:ext cx="6998394" cy="1819384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6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88116" y="4009853"/>
            <a:ext cx="3338697" cy="11882199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6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82930" marR="0" lvl="1" indent="-19431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6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71550" marR="0" lvl="2" indent="-19431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6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60170" marR="0" lvl="3" indent="-19431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6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50060" marR="0" lvl="4" indent="-19431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6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051581" y="4010073"/>
            <a:ext cx="3334974" cy="11881698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862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6529843" y="2357775"/>
            <a:ext cx="666077" cy="129677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8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83392" y="2357775"/>
            <a:ext cx="5849987" cy="12967759"/>
          </a:xfrm>
        </p:spPr>
        <p:txBody>
          <a:bodyPr vert="eaVert" lIns="46800" tIns="46800" rIns="46800" bIns="46800"/>
          <a:lstStyle>
            <a:lvl1pPr marL="194310" indent="-19431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82930" indent="-19431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971550" indent="-19431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360170" indent="-19431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750060" indent="-19431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88162" y="1568756"/>
            <a:ext cx="6998394" cy="1819384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88162" y="3842987"/>
            <a:ext cx="6998394" cy="12271567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90458" y="16281639"/>
            <a:ext cx="1722611" cy="816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626025" y="16281639"/>
            <a:ext cx="2526496" cy="816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5663943" y="16281639"/>
            <a:ext cx="1722611" cy="816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7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77240" rtl="0" eaLnBrk="1" fontAlgn="auto" latinLnBrk="0" hangingPunct="1">
        <a:lnSpc>
          <a:spcPct val="100000"/>
        </a:lnSpc>
        <a:spcBef>
          <a:spcPct val="0"/>
        </a:spcBef>
        <a:buNone/>
        <a:defRPr sz="306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4310" indent="-194310" algn="l" defTabSz="77724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53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82930" indent="-194310" algn="l" defTabSz="77724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369060" algn="l"/>
          <a:tab pos="1369060" algn="l"/>
          <a:tab pos="1369060" algn="l"/>
          <a:tab pos="1369060" algn="l"/>
        </a:tabLst>
        <a:defRPr sz="13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71550" indent="-194310" algn="l" defTabSz="77724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3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60170" indent="-194310" algn="l" defTabSz="77724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1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50060" indent="-194310" algn="l" defTabSz="77724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1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138680" indent="-194310" algn="l" defTabSz="777240" rtl="0" eaLnBrk="1" latinLnBrk="0" hangingPunct="1">
        <a:lnSpc>
          <a:spcPct val="90000"/>
        </a:lnSpc>
        <a:spcBef>
          <a:spcPct val="85000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7935" indent="-194310" algn="l" defTabSz="777240" rtl="0" eaLnBrk="1" latinLnBrk="0" hangingPunct="1">
        <a:lnSpc>
          <a:spcPct val="90000"/>
        </a:lnSpc>
        <a:spcBef>
          <a:spcPct val="85000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6555" indent="-194310" algn="l" defTabSz="777240" rtl="0" eaLnBrk="1" latinLnBrk="0" hangingPunct="1">
        <a:lnSpc>
          <a:spcPct val="90000"/>
        </a:lnSpc>
        <a:spcBef>
          <a:spcPct val="85000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5175" indent="-194310" algn="l" defTabSz="777240" rtl="0" eaLnBrk="1" latinLnBrk="0" hangingPunct="1">
        <a:lnSpc>
          <a:spcPct val="90000"/>
        </a:lnSpc>
        <a:spcBef>
          <a:spcPct val="85000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575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437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3625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2245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10865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宣传长图_画板 1 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771765" cy="17682845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333365" y="2025650"/>
            <a:ext cx="1676400" cy="556895"/>
          </a:xfrm>
        </p:spPr>
        <p:txBody>
          <a:bodyPr>
            <a:noAutofit/>
          </a:bodyPr>
          <a:p>
            <a:r>
              <a:rPr lang="zh-CN" altLang="en-US" sz="2400" b="1" spc="900">
                <a:solidFill>
                  <a:schemeClr val="bg1"/>
                </a:solidFill>
                <a:uFillTx/>
              </a:rPr>
              <a:t>北京站</a:t>
            </a:r>
            <a:endParaRPr lang="zh-CN" altLang="en-US" sz="2400" b="1" spc="900">
              <a:solidFill>
                <a:schemeClr val="bg1"/>
              </a:solidFill>
              <a:uFillTx/>
            </a:endParaRPr>
          </a:p>
        </p:txBody>
      </p:sp>
      <p:sp>
        <p:nvSpPr>
          <p:cNvPr id="7" name="副标题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615315" y="2901950"/>
            <a:ext cx="4538980" cy="791210"/>
          </a:xfrm>
          <a:prstGeom prst="rect">
            <a:avLst/>
          </a:prstGeom>
        </p:spPr>
        <p:txBody>
          <a:bodyPr vert="horz" lIns="90004" tIns="46802" rIns="90004" bIns="46802" rtlCol="0">
            <a:noAutofit/>
          </a:bodyPr>
          <a:lstStyle>
            <a:lvl1pPr marL="0" indent="0" algn="ctr" defTabSz="38862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02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194310" indent="0" algn="ctr" defTabSz="38862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684530" algn="l"/>
                <a:tab pos="684530" algn="l"/>
                <a:tab pos="684530" algn="l"/>
                <a:tab pos="684530" algn="l"/>
              </a:tabLst>
              <a:defRPr sz="8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388620" indent="0" algn="ctr" defTabSz="38862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582930" indent="0" algn="ctr" defTabSz="38862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None/>
              <a:defRPr sz="68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777875" indent="0" algn="ctr" defTabSz="38862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68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972185" indent="0" algn="ctr" defTabSz="388620" rtl="0" eaLnBrk="1" latinLnBrk="0" hangingPunct="1">
              <a:lnSpc>
                <a:spcPct val="90000"/>
              </a:lnSpc>
              <a:spcBef>
                <a:spcPts val="210"/>
              </a:spcBef>
              <a:buFont typeface="Arial" panose="020B0604020202020204" pitchFamily="34" charset="0"/>
              <a:buNone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6495" indent="0" algn="ctr" defTabSz="388620" rtl="0" eaLnBrk="1" latinLnBrk="0" hangingPunct="1">
              <a:lnSpc>
                <a:spcPct val="90000"/>
              </a:lnSpc>
              <a:spcBef>
                <a:spcPts val="210"/>
              </a:spcBef>
              <a:buFont typeface="Arial" panose="020B0604020202020204" pitchFamily="34" charset="0"/>
              <a:buNone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0805" indent="0" algn="ctr" defTabSz="388620" rtl="0" eaLnBrk="1" latinLnBrk="0" hangingPunct="1">
              <a:lnSpc>
                <a:spcPct val="90000"/>
              </a:lnSpc>
              <a:spcBef>
                <a:spcPts val="210"/>
              </a:spcBef>
              <a:buFont typeface="Arial" panose="020B0604020202020204" pitchFamily="34" charset="0"/>
              <a:buNone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5115" indent="0" algn="ctr" defTabSz="388620" rtl="0" eaLnBrk="1" latinLnBrk="0" hangingPunct="1">
              <a:lnSpc>
                <a:spcPct val="90000"/>
              </a:lnSpc>
              <a:spcBef>
                <a:spcPts val="210"/>
              </a:spcBef>
              <a:buFont typeface="Arial" panose="020B0604020202020204" pitchFamily="34" charset="0"/>
              <a:buNone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ts val="300"/>
              </a:spcAft>
            </a:pPr>
            <a:r>
              <a:rPr lang="zh-CN" altLang="en-US" sz="2000" b="1" spc="0">
                <a:solidFill>
                  <a:schemeClr val="accent6">
                    <a:lumMod val="75000"/>
                  </a:schemeClr>
                </a:solidFill>
                <a:uFillTx/>
              </a:rPr>
              <a:t>开课时间：</a:t>
            </a:r>
            <a:endParaRPr lang="zh-CN" altLang="en-US" sz="2000" b="1" spc="0">
              <a:solidFill>
                <a:schemeClr val="accent6">
                  <a:lumMod val="75000"/>
                </a:schemeClr>
              </a:solidFill>
              <a:uFillTx/>
            </a:endParaRPr>
          </a:p>
          <a:p>
            <a:pPr algn="l">
              <a:lnSpc>
                <a:spcPct val="100000"/>
              </a:lnSpc>
              <a:spcAft>
                <a:spcPts val="300"/>
              </a:spcAft>
            </a:pPr>
            <a:r>
              <a:rPr lang="zh-CN" altLang="en-US" sz="2400" b="1" spc="0">
                <a:solidFill>
                  <a:srgbClr val="FF0000"/>
                </a:solidFill>
                <a:uFillTx/>
              </a:rPr>
              <a:t>202</a:t>
            </a:r>
            <a:r>
              <a:rPr lang="en-US" altLang="zh-CN" sz="2400" b="1" spc="0">
                <a:solidFill>
                  <a:srgbClr val="FF0000"/>
                </a:solidFill>
                <a:uFillTx/>
              </a:rPr>
              <a:t>1</a:t>
            </a:r>
            <a:r>
              <a:rPr lang="zh-CN" altLang="en-US" sz="2400" b="1" spc="0">
                <a:solidFill>
                  <a:srgbClr val="FF0000"/>
                </a:solidFill>
                <a:uFillTx/>
              </a:rPr>
              <a:t>年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月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29-30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日周四周五</a:t>
            </a:r>
            <a:endParaRPr lang="zh-CN" altLang="en-US" sz="2400" b="1" spc="0">
              <a:solidFill>
                <a:srgbClr val="FF0000"/>
              </a:solidFill>
              <a:uFillTx/>
              <a:sym typeface="+mn-ea"/>
            </a:endParaRPr>
          </a:p>
        </p:txBody>
      </p:sp>
      <p:sp>
        <p:nvSpPr>
          <p:cNvPr id="8" name="副标题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615315" y="3693160"/>
            <a:ext cx="4538980" cy="791210"/>
          </a:xfrm>
          <a:prstGeom prst="rect">
            <a:avLst/>
          </a:prstGeom>
        </p:spPr>
        <p:txBody>
          <a:bodyPr vert="horz" lIns="90004" tIns="46802" rIns="90004" bIns="46802" rtlCol="0">
            <a:noAutofit/>
          </a:bodyPr>
          <a:lstStyle>
            <a:lvl1pPr marL="0" indent="0" algn="ctr" defTabSz="38862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02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194310" indent="0" algn="ctr" defTabSz="38862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684530" algn="l"/>
                <a:tab pos="684530" algn="l"/>
                <a:tab pos="684530" algn="l"/>
                <a:tab pos="684530" algn="l"/>
              </a:tabLst>
              <a:defRPr sz="8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388620" indent="0" algn="ctr" defTabSz="38862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582930" indent="0" algn="ctr" defTabSz="38862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None/>
              <a:defRPr sz="68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777875" indent="0" algn="ctr" defTabSz="38862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68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972185" indent="0" algn="ctr" defTabSz="388620" rtl="0" eaLnBrk="1" latinLnBrk="0" hangingPunct="1">
              <a:lnSpc>
                <a:spcPct val="90000"/>
              </a:lnSpc>
              <a:spcBef>
                <a:spcPts val="210"/>
              </a:spcBef>
              <a:buFont typeface="Arial" panose="020B0604020202020204" pitchFamily="34" charset="0"/>
              <a:buNone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6495" indent="0" algn="ctr" defTabSz="388620" rtl="0" eaLnBrk="1" latinLnBrk="0" hangingPunct="1">
              <a:lnSpc>
                <a:spcPct val="90000"/>
              </a:lnSpc>
              <a:spcBef>
                <a:spcPts val="210"/>
              </a:spcBef>
              <a:buFont typeface="Arial" panose="020B0604020202020204" pitchFamily="34" charset="0"/>
              <a:buNone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0805" indent="0" algn="ctr" defTabSz="388620" rtl="0" eaLnBrk="1" latinLnBrk="0" hangingPunct="1">
              <a:lnSpc>
                <a:spcPct val="90000"/>
              </a:lnSpc>
              <a:spcBef>
                <a:spcPts val="210"/>
              </a:spcBef>
              <a:buFont typeface="Arial" panose="020B0604020202020204" pitchFamily="34" charset="0"/>
              <a:buNone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5115" indent="0" algn="ctr" defTabSz="388620" rtl="0" eaLnBrk="1" latinLnBrk="0" hangingPunct="1">
              <a:lnSpc>
                <a:spcPct val="90000"/>
              </a:lnSpc>
              <a:spcBef>
                <a:spcPts val="210"/>
              </a:spcBef>
              <a:buFont typeface="Arial" panose="020B0604020202020204" pitchFamily="34" charset="0"/>
              <a:buNone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ts val="300"/>
              </a:spcAft>
            </a:pPr>
            <a:r>
              <a:rPr lang="zh-CN" altLang="en-US" sz="2400" b="1" spc="0">
                <a:solidFill>
                  <a:srgbClr val="FF0000"/>
                </a:solidFill>
                <a:sym typeface="+mn-ea"/>
              </a:rPr>
              <a:t>开课地址</a:t>
            </a:r>
            <a:r>
              <a:rPr lang="zh-CN" altLang="en-US" sz="1600" b="1" spc="0">
                <a:solidFill>
                  <a:srgbClr val="FF0000"/>
                </a:solidFill>
                <a:sym typeface="+mn-ea"/>
              </a:rPr>
              <a:t>：</a:t>
            </a:r>
            <a:r>
              <a:rPr lang="zh-CN" altLang="en-US" sz="2400" b="1" spc="0">
                <a:solidFill>
                  <a:srgbClr val="FF0000"/>
                </a:solidFill>
                <a:sym typeface="+mn-ea"/>
              </a:rPr>
              <a:t>北京市西城区南纬路</a:t>
            </a:r>
            <a:r>
              <a:rPr lang="en-US" altLang="zh-CN" sz="2400" b="1" spc="0">
                <a:solidFill>
                  <a:srgbClr val="FF0000"/>
                </a:solidFill>
                <a:sym typeface="+mn-ea"/>
              </a:rPr>
              <a:t>36</a:t>
            </a:r>
            <a:r>
              <a:rPr lang="zh-CN" altLang="en-US" sz="2400" b="1" spc="0">
                <a:solidFill>
                  <a:srgbClr val="FF0000"/>
                </a:solidFill>
                <a:sym typeface="+mn-ea"/>
              </a:rPr>
              <a:t>号前门富力智选假日酒店</a:t>
            </a:r>
            <a:endParaRPr lang="zh-CN" altLang="en-US" sz="2400" b="1" spc="0">
              <a:solidFill>
                <a:srgbClr val="FF0000"/>
              </a:solidFill>
              <a:sym typeface="+mn-ea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WPS 演示</Application>
  <PresentationFormat>宽屏</PresentationFormat>
  <Paragraphs>7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刘焕明</cp:lastModifiedBy>
  <cp:revision>187</cp:revision>
  <dcterms:created xsi:type="dcterms:W3CDTF">2019-06-19T02:08:00Z</dcterms:created>
  <dcterms:modified xsi:type="dcterms:W3CDTF">2021-03-18T10:07:37Z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14296828AE364623A55CD5AFCF09AFC6</vt:lpwstr>
  </property>
</Properties>
</file>